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63" r:id="rId4"/>
    <p:sldId id="364" r:id="rId5"/>
    <p:sldId id="365" r:id="rId6"/>
    <p:sldId id="388" r:id="rId7"/>
    <p:sldId id="383" r:id="rId8"/>
    <p:sldId id="373" r:id="rId9"/>
    <p:sldId id="376" r:id="rId10"/>
    <p:sldId id="377" r:id="rId11"/>
    <p:sldId id="386" r:id="rId12"/>
    <p:sldId id="378" r:id="rId13"/>
    <p:sldId id="385" r:id="rId14"/>
    <p:sldId id="256" r:id="rId15"/>
    <p:sldId id="257" r:id="rId16"/>
    <p:sldId id="260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869C"/>
    <a:srgbClr val="FAFAFA"/>
    <a:srgbClr val="B2ADBC"/>
    <a:srgbClr val="D5CBC5"/>
    <a:srgbClr val="EAE5E2"/>
    <a:srgbClr val="BBABA1"/>
    <a:srgbClr val="D8D5DD"/>
    <a:srgbClr val="D9D9D9"/>
    <a:srgbClr val="6A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3137" autoAdjust="0"/>
  </p:normalViewPr>
  <p:slideViewPr>
    <p:cSldViewPr snapToGrid="0">
      <p:cViewPr varScale="1">
        <p:scale>
          <a:sx n="60" d="100"/>
          <a:sy n="60" d="100"/>
        </p:scale>
        <p:origin x="9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추천을 위한 유저의 선호 장르 선택 기능입니다</a:t>
            </a:r>
            <a:r>
              <a:rPr lang="en-US" altLang="ko-KR" dirty="0"/>
              <a:t>. </a:t>
            </a:r>
            <a:r>
              <a:rPr lang="ko-KR" altLang="en-US" dirty="0"/>
              <a:t>회원 가입 시에 </a:t>
            </a:r>
            <a:r>
              <a:rPr lang="ko-KR" altLang="en-US" dirty="0" err="1"/>
              <a:t>이런식으로</a:t>
            </a:r>
            <a:r>
              <a:rPr lang="ko-KR" altLang="en-US" dirty="0"/>
              <a:t> 취향을 </a:t>
            </a:r>
            <a:r>
              <a:rPr lang="en-US" altLang="ko-KR" dirty="0"/>
              <a:t>3</a:t>
            </a:r>
            <a:r>
              <a:rPr lang="ko-KR" altLang="en-US" dirty="0"/>
              <a:t>가지 이상 </a:t>
            </a:r>
            <a:r>
              <a:rPr lang="ko-KR" altLang="en-US" dirty="0" err="1"/>
              <a:t>선택받게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5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선택한 장르와</a:t>
            </a:r>
            <a:r>
              <a:rPr lang="en-US" altLang="ko-KR" dirty="0"/>
              <a:t>, </a:t>
            </a:r>
            <a:r>
              <a:rPr lang="ko-KR" altLang="en-US" dirty="0"/>
              <a:t>구독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숨김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책갈피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메모 등을 바탕으로 각 장르에 대한 선호도가 계산되어 이와 같은 그래프로 나타납니다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3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중 상위 </a:t>
            </a:r>
            <a:r>
              <a:rPr lang="en-US" altLang="ko-KR" dirty="0"/>
              <a:t>3</a:t>
            </a:r>
            <a:r>
              <a:rPr lang="ko-KR" altLang="en-US" dirty="0"/>
              <a:t>장르에 대해서는</a:t>
            </a:r>
            <a:r>
              <a:rPr lang="ko-KR" altLang="en-US" baseline="0" dirty="0"/>
              <a:t> 각 장르마다 </a:t>
            </a:r>
            <a:r>
              <a:rPr lang="en-US" altLang="ko-KR" baseline="0" dirty="0"/>
              <a:t>1</a:t>
            </a:r>
            <a:r>
              <a:rPr lang="ko-KR" altLang="en-US" baseline="0" dirty="0"/>
              <a:t>개의 작품씩 추천을 받게 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6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연재중인 작품만 </a:t>
            </a:r>
            <a:r>
              <a:rPr lang="ko-KR" altLang="en-US" dirty="0" err="1"/>
              <a:t>요일탭에</a:t>
            </a:r>
            <a:r>
              <a:rPr lang="ko-KR" altLang="en-US" dirty="0"/>
              <a:t> 업로드 되는 줄 알았는데</a:t>
            </a:r>
            <a:r>
              <a:rPr lang="en-US" altLang="ko-KR" dirty="0"/>
              <a:t>? </a:t>
            </a:r>
            <a:r>
              <a:rPr lang="ko-KR" altLang="en-US" dirty="0" err="1"/>
              <a:t>아니었ㅅ답니다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36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할 때 얘가 못 읽어오는 경우를 생각 못해서</a:t>
            </a:r>
            <a:r>
              <a:rPr lang="en-US" altLang="ko-KR" dirty="0"/>
              <a:t>? </a:t>
            </a:r>
            <a:r>
              <a:rPr lang="ko-KR" altLang="en-US" dirty="0"/>
              <a:t>첨에만 좀 확인하다가 걍 놔뒀는데요</a:t>
            </a:r>
            <a:r>
              <a:rPr lang="en-US" altLang="ko-KR" dirty="0"/>
              <a:t>? </a:t>
            </a:r>
            <a:r>
              <a:rPr lang="ko-KR" altLang="en-US" dirty="0"/>
              <a:t>앱 데모를 하다 보니까 </a:t>
            </a:r>
            <a:r>
              <a:rPr lang="ko-KR" altLang="en-US" dirty="0" err="1"/>
              <a:t>썸네일이</a:t>
            </a:r>
            <a:r>
              <a:rPr lang="ko-KR" altLang="en-US" dirty="0"/>
              <a:t> 없는 작품이 </a:t>
            </a:r>
            <a:r>
              <a:rPr lang="ko-KR" altLang="en-US" dirty="0" err="1"/>
              <a:t>있떠라구요</a:t>
            </a:r>
            <a:r>
              <a:rPr lang="en-US" altLang="ko-KR" dirty="0"/>
              <a:t>? </a:t>
            </a:r>
            <a:r>
              <a:rPr lang="ko-KR" altLang="en-US" dirty="0" err="1"/>
              <a:t>띠용</a:t>
            </a:r>
            <a:r>
              <a:rPr lang="en-US" altLang="ko-KR" dirty="0"/>
              <a:t>? </a:t>
            </a:r>
            <a:r>
              <a:rPr lang="ko-KR" altLang="en-US" dirty="0"/>
              <a:t>보니까 몇 개 </a:t>
            </a:r>
            <a:r>
              <a:rPr lang="en-US" altLang="ko-KR" dirty="0"/>
              <a:t>( 500</a:t>
            </a:r>
            <a:r>
              <a:rPr lang="ko-KR" altLang="en-US" dirty="0"/>
              <a:t>개 </a:t>
            </a:r>
            <a:r>
              <a:rPr lang="ko-KR" altLang="en-US" dirty="0" err="1"/>
              <a:t>ㅋ</a:t>
            </a:r>
            <a:r>
              <a:rPr lang="en-US" altLang="ko-KR" dirty="0"/>
              <a:t>)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한해서 에피소드 </a:t>
            </a:r>
            <a:r>
              <a:rPr lang="ko-KR" altLang="en-US" dirty="0" err="1"/>
              <a:t>썸네일이</a:t>
            </a:r>
            <a:r>
              <a:rPr lang="ko-KR" altLang="en-US" dirty="0"/>
              <a:t> 안 </a:t>
            </a:r>
            <a:r>
              <a:rPr lang="ko-KR" altLang="en-US" dirty="0" err="1"/>
              <a:t>불러져왔답니다</a:t>
            </a:r>
            <a:r>
              <a:rPr lang="en-US" altLang="ko-KR" dirty="0"/>
              <a:t>? </a:t>
            </a:r>
            <a:r>
              <a:rPr lang="ko-KR" altLang="en-US" dirty="0"/>
              <a:t>그래서 </a:t>
            </a:r>
            <a:r>
              <a:rPr lang="en-US" altLang="ko-KR" dirty="0"/>
              <a:t>update </a:t>
            </a:r>
            <a:r>
              <a:rPr lang="ko-KR" altLang="en-US" dirty="0"/>
              <a:t>실행했습니다</a:t>
            </a:r>
            <a:r>
              <a:rPr lang="en-US" altLang="ko-KR" dirty="0"/>
              <a:t>? </a:t>
            </a:r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74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계속 </a:t>
            </a:r>
            <a:r>
              <a:rPr lang="ko-KR" altLang="en-US" dirty="0" err="1"/>
              <a:t>크롤링</a:t>
            </a:r>
            <a:r>
              <a:rPr lang="ko-KR" altLang="en-US" dirty="0"/>
              <a:t> 돌려놓고 와가지고 업데이트 되고 </a:t>
            </a:r>
            <a:r>
              <a:rPr lang="ko-KR" altLang="en-US" dirty="0" err="1"/>
              <a:t>있구요</a:t>
            </a:r>
            <a:r>
              <a:rPr lang="en-US" altLang="ko-KR" dirty="0"/>
              <a:t>? </a:t>
            </a:r>
            <a:r>
              <a:rPr lang="ko-KR" altLang="en-US" dirty="0" err="1"/>
              <a:t>연재처는</a:t>
            </a:r>
            <a:r>
              <a:rPr lang="ko-KR" altLang="en-US" dirty="0"/>
              <a:t> 현재 </a:t>
            </a:r>
            <a:r>
              <a:rPr lang="en-US" altLang="ko-KR" dirty="0"/>
              <a:t>5</a:t>
            </a:r>
            <a:r>
              <a:rPr lang="ko-KR" altLang="en-US" dirty="0"/>
              <a:t>개 되어있습니다 </a:t>
            </a:r>
            <a:r>
              <a:rPr lang="en-US" altLang="ko-KR" dirty="0"/>
              <a:t>^^ </a:t>
            </a:r>
            <a:r>
              <a:rPr lang="ko-KR" altLang="en-US" dirty="0"/>
              <a:t>이번주에 박차 가하면 걍 다 할 수 있을 듯 </a:t>
            </a:r>
            <a:r>
              <a:rPr lang="ko-KR" altLang="en-US" dirty="0" err="1"/>
              <a:t>ㅋ</a:t>
            </a:r>
            <a:r>
              <a:rPr lang="ko-KR" altLang="en-US" dirty="0"/>
              <a:t> 계속 몇 개까지 할 수 있냐고 물어봐서 걍 발표자료에 </a:t>
            </a:r>
            <a:r>
              <a:rPr lang="ko-KR" altLang="en-US" dirty="0" err="1"/>
              <a:t>넣었습니다ㅡㅡ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근데 사실 </a:t>
            </a:r>
            <a:r>
              <a:rPr lang="ko-KR" altLang="en-US" dirty="0" err="1"/>
              <a:t>연재처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개 아니고 </a:t>
            </a:r>
            <a:r>
              <a:rPr lang="en-US" altLang="ko-KR" dirty="0"/>
              <a:t>14</a:t>
            </a:r>
            <a:r>
              <a:rPr lang="ko-KR" altLang="en-US" dirty="0"/>
              <a:t>개임</a:t>
            </a:r>
            <a:r>
              <a:rPr lang="en-US" altLang="ko-KR" dirty="0"/>
              <a:t>; </a:t>
            </a:r>
            <a:r>
              <a:rPr lang="ko-KR" altLang="en-US" dirty="0" err="1"/>
              <a:t>뿌딩</a:t>
            </a:r>
            <a:r>
              <a:rPr lang="ko-KR" altLang="en-US" dirty="0"/>
              <a:t> 없어졌는데 걍 </a:t>
            </a:r>
            <a:r>
              <a:rPr lang="ko-KR" altLang="en-US" dirty="0" err="1"/>
              <a:t>연재처에는</a:t>
            </a:r>
            <a:r>
              <a:rPr lang="ko-KR" altLang="en-US" dirty="0"/>
              <a:t> 있음 수고하세요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48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7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2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: </a:t>
            </a:r>
            <a:r>
              <a:rPr lang="ko-KR" altLang="en-US" dirty="0"/>
              <a:t>지난 주에 좋은 피드백을 주셨는데요</a:t>
            </a:r>
            <a:r>
              <a:rPr lang="en-US" altLang="ko-KR" dirty="0"/>
              <a:t>, </a:t>
            </a:r>
            <a:r>
              <a:rPr lang="ko-KR" altLang="en-US" dirty="0"/>
              <a:t>여기 작품 상세 페이지에서 구독</a:t>
            </a:r>
            <a:r>
              <a:rPr lang="ko-KR" altLang="en-US" baseline="0" dirty="0"/>
              <a:t> 버튼을 누르면 숨김 버튼이 사라지고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숨김 버튼을 누르면 구독 버튼이 사라집니다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7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북마크</a:t>
            </a:r>
            <a:r>
              <a:rPr lang="ko-KR" altLang="en-US" dirty="0"/>
              <a:t> 기능입니다</a:t>
            </a:r>
            <a:r>
              <a:rPr lang="en-US" altLang="ko-KR" dirty="0"/>
              <a:t>. </a:t>
            </a:r>
            <a:r>
              <a:rPr lang="ko-KR" altLang="en-US" dirty="0"/>
              <a:t>지난주에 아이콘이 두루마리 </a:t>
            </a:r>
            <a:r>
              <a:rPr lang="ko-KR" altLang="en-US" dirty="0" err="1"/>
              <a:t>휴지같다는</a:t>
            </a:r>
            <a:r>
              <a:rPr lang="ko-KR" altLang="en-US" dirty="0"/>
              <a:t> 피드백을 </a:t>
            </a:r>
            <a:r>
              <a:rPr lang="ko-KR" altLang="en-US" dirty="0" err="1"/>
              <a:t>주셨어서</a:t>
            </a:r>
            <a:r>
              <a:rPr lang="ko-KR" altLang="en-US" dirty="0"/>
              <a:t> 아이콘을 바꿨습니다</a:t>
            </a:r>
            <a:r>
              <a:rPr lang="en-US" altLang="ko-KR" dirty="0"/>
              <a:t>. </a:t>
            </a:r>
            <a:r>
              <a:rPr lang="ko-KR" altLang="en-US" dirty="0"/>
              <a:t>다음과</a:t>
            </a:r>
            <a:r>
              <a:rPr lang="ko-KR" altLang="en-US" baseline="0" dirty="0"/>
              <a:t> 같이 에피소드 </a:t>
            </a:r>
            <a:r>
              <a:rPr lang="ko-KR" altLang="en-US" baseline="0" dirty="0" err="1"/>
              <a:t>썸네일</a:t>
            </a:r>
            <a:r>
              <a:rPr lang="ko-KR" altLang="en-US" baseline="0" dirty="0"/>
              <a:t> 왼쪽에 있는 책갈피 아이콘을 클릭하여 책갈피 등록에 성공하면 오른쪽과 같이 책갈피 아이콘이 변합니다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75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등록된 책갈피는 </a:t>
            </a:r>
            <a:r>
              <a:rPr lang="ko-KR" altLang="en-US" dirty="0" err="1"/>
              <a:t>마이페이지에서도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1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상세페이지에서 각 에피소드를 클릭하면 해당 에피소드 </a:t>
            </a:r>
            <a:r>
              <a:rPr lang="en-US" altLang="ko-KR" dirty="0" err="1"/>
              <a:t>url</a:t>
            </a:r>
            <a:r>
              <a:rPr lang="ko-KR" altLang="en-US" dirty="0"/>
              <a:t>에 해당되는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3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통합 검색 기능입니다</a:t>
            </a:r>
            <a:r>
              <a:rPr lang="en-US" altLang="ko-KR" dirty="0"/>
              <a:t>. </a:t>
            </a:r>
            <a:r>
              <a:rPr lang="ko-KR" altLang="en-US" dirty="0"/>
              <a:t>다음과 같이 </a:t>
            </a:r>
            <a:r>
              <a:rPr lang="en-US" altLang="ko-KR" dirty="0"/>
              <a:t>‘</a:t>
            </a:r>
            <a:r>
              <a:rPr lang="ko-KR" altLang="en-US" dirty="0"/>
              <a:t>일기</a:t>
            </a:r>
            <a:r>
              <a:rPr lang="en-US" altLang="ko-KR" dirty="0"/>
              <a:t>‘, ‘</a:t>
            </a:r>
            <a:r>
              <a:rPr lang="ko-KR" altLang="en-US" dirty="0"/>
              <a:t>신의</a:t>
            </a:r>
            <a:r>
              <a:rPr lang="en-US" altLang="ko-KR" dirty="0"/>
              <a:t>‘ </a:t>
            </a:r>
            <a:r>
              <a:rPr lang="ko-KR" altLang="en-US" dirty="0"/>
              <a:t>같은 특정 단어를 검색하면 해당 단어가 </a:t>
            </a:r>
            <a:r>
              <a:rPr lang="ko-KR" altLang="en-US" dirty="0" err="1"/>
              <a:t>작품명이나</a:t>
            </a:r>
            <a:r>
              <a:rPr lang="ko-KR" altLang="en-US" dirty="0"/>
              <a:t> </a:t>
            </a:r>
            <a:r>
              <a:rPr lang="ko-KR" altLang="en-US" dirty="0" err="1"/>
              <a:t>작가명에</a:t>
            </a:r>
            <a:r>
              <a:rPr lang="ko-KR" altLang="en-US" dirty="0"/>
              <a:t> 포함된 웹툰들이 검색 결과로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추천을 위한 유저의 선호 장르 선택 기능입니다</a:t>
            </a:r>
            <a:r>
              <a:rPr lang="en-US" altLang="ko-KR" dirty="0"/>
              <a:t>. </a:t>
            </a:r>
            <a:r>
              <a:rPr lang="ko-KR" altLang="en-US" dirty="0"/>
              <a:t>회원 가입 시에 </a:t>
            </a:r>
            <a:r>
              <a:rPr lang="ko-KR" altLang="en-US" dirty="0" err="1"/>
              <a:t>이런식으로</a:t>
            </a:r>
            <a:r>
              <a:rPr lang="ko-KR" altLang="en-US" dirty="0"/>
              <a:t> 취향을 </a:t>
            </a:r>
            <a:r>
              <a:rPr lang="en-US" altLang="ko-KR" dirty="0"/>
              <a:t>3</a:t>
            </a:r>
            <a:r>
              <a:rPr lang="ko-KR" altLang="en-US" dirty="0"/>
              <a:t>가지 이상 </a:t>
            </a:r>
            <a:r>
              <a:rPr lang="ko-KR" altLang="en-US" dirty="0" err="1"/>
              <a:t>선택받게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5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 시 선호 장르 선택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6202"/>
          <a:stretch/>
        </p:blipFill>
        <p:spPr>
          <a:xfrm>
            <a:off x="4451315" y="1288109"/>
            <a:ext cx="3263970" cy="5172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6044D-2A9F-4B0D-8846-37065F1900C8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7F056-03B0-4E03-9FCC-AC2A08F9E887}"/>
              </a:ext>
            </a:extLst>
          </p:cNvPr>
          <p:cNvSpPr txBox="1"/>
          <p:nvPr/>
        </p:nvSpPr>
        <p:spPr>
          <a:xfrm>
            <a:off x="787731" y="1331366"/>
            <a:ext cx="530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/users/join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/users/genre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2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구현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41546" r="15522" b="15807"/>
          <a:stretch/>
        </p:blipFill>
        <p:spPr>
          <a:xfrm>
            <a:off x="1261077" y="1418031"/>
            <a:ext cx="1772709" cy="19454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265D7E-4F47-4E2C-8489-9EF2E72E4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44" y="1394573"/>
            <a:ext cx="1992358" cy="1992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703BCC-D3B4-43F3-943C-3AC144B4E6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86" y="3838449"/>
            <a:ext cx="1992358" cy="19923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E740D1-F9C4-4EB5-B568-0A8344DB6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08" y="3840268"/>
            <a:ext cx="1992358" cy="1992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FF85C8-0C81-4BBD-A6C1-2F4606F388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21" y="1347865"/>
            <a:ext cx="1992358" cy="19923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EB817A-5563-4EB0-A6A5-857396430F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E1917-4D24-4EF8-A8E8-7C3E572521DD}"/>
              </a:ext>
            </a:extLst>
          </p:cNvPr>
          <p:cNvSpPr txBox="1"/>
          <p:nvPr/>
        </p:nvSpPr>
        <p:spPr>
          <a:xfrm>
            <a:off x="944852" y="3369567"/>
            <a:ext cx="2405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선택장르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*100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68122C4-06BA-45DD-B4EA-360E04528992}"/>
              </a:ext>
            </a:extLst>
          </p:cNvPr>
          <p:cNvSpPr/>
          <p:nvPr/>
        </p:nvSpPr>
        <p:spPr>
          <a:xfrm>
            <a:off x="3388630" y="1716049"/>
            <a:ext cx="1349406" cy="134940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D560D-A167-4186-8CB1-3C05148179A8}"/>
              </a:ext>
            </a:extLst>
          </p:cNvPr>
          <p:cNvSpPr txBox="1"/>
          <p:nvPr/>
        </p:nvSpPr>
        <p:spPr>
          <a:xfrm>
            <a:off x="5314988" y="3369567"/>
            <a:ext cx="153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*10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23508-1BED-43B2-AD3A-627FD7B8EFAA}"/>
              </a:ext>
            </a:extLst>
          </p:cNvPr>
          <p:cNvSpPr txBox="1"/>
          <p:nvPr/>
        </p:nvSpPr>
        <p:spPr>
          <a:xfrm>
            <a:off x="9211610" y="3389642"/>
            <a:ext cx="153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*10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EEBC3-3D36-4C44-969A-DBAE701CD964}"/>
              </a:ext>
            </a:extLst>
          </p:cNvPr>
          <p:cNvSpPr txBox="1"/>
          <p:nvPr/>
        </p:nvSpPr>
        <p:spPr>
          <a:xfrm>
            <a:off x="3204279" y="5828985"/>
            <a:ext cx="171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북마크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F1BDE-EF56-44FB-89C7-3CDBE85E4DDC}"/>
              </a:ext>
            </a:extLst>
          </p:cNvPr>
          <p:cNvSpPr txBox="1"/>
          <p:nvPr/>
        </p:nvSpPr>
        <p:spPr>
          <a:xfrm>
            <a:off x="7354709" y="5828985"/>
            <a:ext cx="1336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빼기 기호 21">
            <a:extLst>
              <a:ext uri="{FF2B5EF4-FFF2-40B4-BE49-F238E27FC236}">
                <a16:creationId xmlns:a16="http://schemas.microsoft.com/office/drawing/2014/main" id="{A5DE52E0-23B1-4070-A478-FEA90D9D4841}"/>
              </a:ext>
            </a:extLst>
          </p:cNvPr>
          <p:cNvSpPr/>
          <p:nvPr/>
        </p:nvSpPr>
        <p:spPr>
          <a:xfrm>
            <a:off x="7354709" y="1721146"/>
            <a:ext cx="1350504" cy="1350504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D7867F47-F80C-41B5-AC48-5ADC9BAD5067}"/>
              </a:ext>
            </a:extLst>
          </p:cNvPr>
          <p:cNvSpPr/>
          <p:nvPr/>
        </p:nvSpPr>
        <p:spPr>
          <a:xfrm>
            <a:off x="5375229" y="4159925"/>
            <a:ext cx="1349406" cy="1349406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6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페이지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장르 그래프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/>
          <a:stretch/>
        </p:blipFill>
        <p:spPr>
          <a:xfrm>
            <a:off x="5867436" y="1433716"/>
            <a:ext cx="3645441" cy="6269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28" y="1299364"/>
            <a:ext cx="6377264" cy="8786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DC87A-EB98-477E-A1E1-C0F95414A56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58B8A-D33A-4255-B103-FC660214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731" y="2681281"/>
            <a:ext cx="1857375" cy="238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94B40A3-49EB-430E-9E8B-3CABBBCB87F1}"/>
              </a:ext>
            </a:extLst>
          </p:cNvPr>
          <p:cNvSpPr/>
          <p:nvPr/>
        </p:nvSpPr>
        <p:spPr>
          <a:xfrm>
            <a:off x="4339249" y="3569444"/>
            <a:ext cx="1221259" cy="6049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54529-18CA-417C-84AA-78E249AF295B}"/>
              </a:ext>
            </a:extLst>
          </p:cNvPr>
          <p:cNvSpPr txBox="1"/>
          <p:nvPr/>
        </p:nvSpPr>
        <p:spPr>
          <a:xfrm>
            <a:off x="787731" y="1331366"/>
            <a:ext cx="530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/recommend/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genrecount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/recommend/recommend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69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페이지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상위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3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장르 작품 추천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/>
          <a:stretch/>
        </p:blipFill>
        <p:spPr>
          <a:xfrm>
            <a:off x="6332540" y="1437593"/>
            <a:ext cx="3596477" cy="6181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32" y="1299364"/>
            <a:ext cx="6377264" cy="8786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409A22-E5E4-4CC2-A0B9-E839E8CDCF2A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64814B-2B6C-47A5-805B-5E143F8E0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93" y="2449450"/>
            <a:ext cx="3974630" cy="3109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135876A-1245-41CA-A4D6-289D8CFA77FF}"/>
              </a:ext>
            </a:extLst>
          </p:cNvPr>
          <p:cNvSpPr/>
          <p:nvPr/>
        </p:nvSpPr>
        <p:spPr>
          <a:xfrm>
            <a:off x="5185586" y="3491564"/>
            <a:ext cx="934906" cy="6049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9042BA-AD03-4A4C-AA61-7007AFFD8F9C}"/>
              </a:ext>
            </a:extLst>
          </p:cNvPr>
          <p:cNvSpPr/>
          <p:nvPr/>
        </p:nvSpPr>
        <p:spPr>
          <a:xfrm>
            <a:off x="6419850" y="2139950"/>
            <a:ext cx="425450" cy="185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EDA422-3413-4695-8020-4AE5F1C6D5FC}"/>
              </a:ext>
            </a:extLst>
          </p:cNvPr>
          <p:cNvSpPr/>
          <p:nvPr/>
        </p:nvSpPr>
        <p:spPr>
          <a:xfrm>
            <a:off x="1778000" y="4033209"/>
            <a:ext cx="35560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79DE2D-DD25-48A6-92AE-464048F4DA71}"/>
              </a:ext>
            </a:extLst>
          </p:cNvPr>
          <p:cNvSpPr/>
          <p:nvPr/>
        </p:nvSpPr>
        <p:spPr>
          <a:xfrm>
            <a:off x="1739900" y="5067300"/>
            <a:ext cx="35560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8CBB96-49BA-4D0F-BF6C-69608F24B839}"/>
              </a:ext>
            </a:extLst>
          </p:cNvPr>
          <p:cNvSpPr/>
          <p:nvPr/>
        </p:nvSpPr>
        <p:spPr>
          <a:xfrm>
            <a:off x="1778000" y="3103893"/>
            <a:ext cx="35560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C6D95C-FF54-4155-AD5C-832FEA1DCB7C}"/>
              </a:ext>
            </a:extLst>
          </p:cNvPr>
          <p:cNvSpPr/>
          <p:nvPr/>
        </p:nvSpPr>
        <p:spPr>
          <a:xfrm>
            <a:off x="6919356" y="3848001"/>
            <a:ext cx="425450" cy="185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88C161-694B-4B76-ADF3-FC7F5130472F}"/>
              </a:ext>
            </a:extLst>
          </p:cNvPr>
          <p:cNvSpPr/>
          <p:nvPr/>
        </p:nvSpPr>
        <p:spPr>
          <a:xfrm>
            <a:off x="6419850" y="5558636"/>
            <a:ext cx="304800" cy="185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39134-3D87-4659-9704-9ADA278354CC}"/>
              </a:ext>
            </a:extLst>
          </p:cNvPr>
          <p:cNvSpPr txBox="1"/>
          <p:nvPr/>
        </p:nvSpPr>
        <p:spPr>
          <a:xfrm>
            <a:off x="861501" y="1590773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내에서 구독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북마크한 웹툰 제외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작품 랜덤 추천</a:t>
            </a:r>
          </a:p>
        </p:txBody>
      </p:sp>
    </p:spTree>
    <p:extLst>
      <p:ext uri="{BB962C8B-B14F-4D97-AF65-F5344CB8AC3E}">
        <p14:creationId xmlns:p14="http://schemas.microsoft.com/office/powerpoint/2010/main" val="73725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- 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1526" y="1723183"/>
            <a:ext cx="4526553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따로 완결 탭이 존재하지 않는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경우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10970" y="2293957"/>
            <a:ext cx="6941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 에피소드 제목 내에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표시가 있는 지 확인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 해결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완결이 아닌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시즌 완결은 예외 처리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970" y="3146726"/>
            <a:ext cx="6941379" cy="3307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21EE3-9548-43B6-A520-37D4B82C5A9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9849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- 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1527" y="1265555"/>
            <a:ext cx="1468709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트러블 슈팅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1527" y="1723183"/>
            <a:ext cx="4804502" cy="381427"/>
          </a:xfrm>
          <a:prstGeom prst="rect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selenium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시 코드를 읽어오지 못하는 문제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1527" y="2367044"/>
            <a:ext cx="6400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ea typeface="HY헤드라인M" panose="02030600000101010101" pitchFamily="18" charset="-127"/>
              </a:rPr>
              <a:t>특히 이미지를 불러오는 경우에 해당</a:t>
            </a:r>
            <a:endParaRPr lang="en-US" altLang="ko-KR" sz="1600" b="1" dirty="0"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ea typeface="HY헤드라인M" panose="02030600000101010101" pitchFamily="18" charset="-127"/>
              </a:rPr>
              <a:t>browser.implicitly_wait</a:t>
            </a:r>
            <a:r>
              <a:rPr lang="en-US" altLang="ko-KR" sz="1600" b="1" dirty="0">
                <a:ea typeface="HY헤드라인M" panose="02030600000101010101" pitchFamily="18" charset="-127"/>
              </a:rPr>
              <a:t>()</a:t>
            </a:r>
            <a:r>
              <a:rPr lang="ko-KR" altLang="en-US" sz="1600" b="1" dirty="0">
                <a:ea typeface="HY헤드라인M" panose="02030600000101010101" pitchFamily="18" charset="-127"/>
              </a:rPr>
              <a:t>으로도 해결되지 않음</a:t>
            </a:r>
            <a:endParaRPr lang="en-US" altLang="ko-KR" sz="1600" b="1" dirty="0"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HY헤드라인M" panose="02030600000101010101" pitchFamily="18" charset="-127"/>
              </a:rPr>
              <a:t>Blank page </a:t>
            </a:r>
            <a:r>
              <a:rPr lang="ko-KR" altLang="en-US" sz="1600" b="1" dirty="0">
                <a:ea typeface="HY헤드라인M" panose="02030600000101010101" pitchFamily="18" charset="-127"/>
              </a:rPr>
              <a:t>주소가 읽히지 않을 때까지 </a:t>
            </a:r>
            <a:r>
              <a:rPr lang="ko-KR" altLang="en-US" sz="1600" b="1" dirty="0" err="1">
                <a:ea typeface="HY헤드라인M" panose="02030600000101010101" pitchFamily="18" charset="-127"/>
              </a:rPr>
              <a:t>루프문</a:t>
            </a:r>
            <a:r>
              <a:rPr lang="ko-KR" altLang="en-US" sz="1600" b="1" dirty="0">
                <a:ea typeface="HY헤드라인M" panose="02030600000101010101" pitchFamily="18" charset="-127"/>
              </a:rPr>
              <a:t> 돌림</a:t>
            </a:r>
            <a:endParaRPr lang="en-US" altLang="ko-KR" sz="1600" b="1" dirty="0"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" y="4153498"/>
            <a:ext cx="8892438" cy="18205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355" y="1353673"/>
            <a:ext cx="2533650" cy="310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625F5-AA95-4B14-AA01-92BD3979B78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36192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- 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4022" y="1780045"/>
            <a:ext cx="2616473" cy="457628"/>
          </a:xfrm>
          <a:prstGeom prst="rect">
            <a:avLst/>
          </a:prstGeom>
          <a:solidFill>
            <a:srgbClr val="B1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업데이트 상황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27277" y="2829701"/>
            <a:ext cx="4963433" cy="1981340"/>
            <a:chOff x="431527" y="4431022"/>
            <a:chExt cx="4162425" cy="16615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7" y="4787685"/>
              <a:ext cx="4162425" cy="130492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31527" y="4431022"/>
              <a:ext cx="1559833" cy="381427"/>
            </a:xfrm>
            <a:prstGeom prst="rect">
              <a:avLst/>
            </a:prstGeom>
            <a:solidFill>
              <a:srgbClr val="6A6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에피소드 개수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74022" y="2829701"/>
            <a:ext cx="4963433" cy="2089690"/>
            <a:chOff x="431527" y="2651836"/>
            <a:chExt cx="4963433" cy="20896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27" y="3132068"/>
              <a:ext cx="4963433" cy="160945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31527" y="2651836"/>
              <a:ext cx="1860004" cy="454828"/>
            </a:xfrm>
            <a:prstGeom prst="rect">
              <a:avLst/>
            </a:prstGeom>
            <a:solidFill>
              <a:srgbClr val="6A6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작품 개수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CCC146-2837-476A-9774-C12DCBBB588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48640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1D068C-2791-4931-ADBE-B01FE1FC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440" y="1259755"/>
            <a:ext cx="6528016" cy="51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99" y="1494152"/>
            <a:ext cx="8715401" cy="4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96995-FC1E-4CE0-801F-059EDA68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8" y="1295189"/>
            <a:ext cx="7296004" cy="51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E66D78-FB14-4461-8764-31DD8F0F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04" y="1326713"/>
            <a:ext cx="7251192" cy="509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5405EA-1C16-4D80-B3FA-54C0F1B08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658396" y="2149393"/>
            <a:ext cx="1654464" cy="1424517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D5B8183-AA9A-4D88-B77C-CE8DDDDF104C}"/>
              </a:ext>
            </a:extLst>
          </p:cNvPr>
          <p:cNvSpPr/>
          <p:nvPr/>
        </p:nvSpPr>
        <p:spPr>
          <a:xfrm>
            <a:off x="3537398" y="2205944"/>
            <a:ext cx="4483656" cy="1214436"/>
          </a:xfrm>
          <a:prstGeom prst="wedgeRoundRectCallout">
            <a:avLst>
              <a:gd name="adj1" fmla="val -57390"/>
              <a:gd name="adj2" fmla="val 2133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 중이던 웹툰이 완결되면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상에서 어떻게 처리가 되나요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03EAB10C-A57B-438C-8D7A-A849E70E5949}"/>
              </a:ext>
            </a:extLst>
          </p:cNvPr>
          <p:cNvSpPr/>
          <p:nvPr/>
        </p:nvSpPr>
        <p:spPr>
          <a:xfrm>
            <a:off x="4828674" y="3900095"/>
            <a:ext cx="4054130" cy="1214436"/>
          </a:xfrm>
          <a:prstGeom prst="wedgeRoundRectCallout">
            <a:avLst>
              <a:gd name="adj1" fmla="val 57051"/>
              <a:gd name="adj2" fmla="val 2123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버튼 중 하나를 클릭하면 클릭한 버튼만 남도록 해주세요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B3E1F93-F0F5-4CB8-A941-9B75DCE9B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149745" y="3891333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 완결 여부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처리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DE2965-4D8C-4B05-AA37-9458849DD4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b="47123"/>
          <a:stretch/>
        </p:blipFill>
        <p:spPr>
          <a:xfrm>
            <a:off x="1896604" y="1798370"/>
            <a:ext cx="2832553" cy="2357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04DF32-0438-4AA0-BCA3-68C3D37A25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4" b="30698"/>
          <a:stretch/>
        </p:blipFill>
        <p:spPr>
          <a:xfrm>
            <a:off x="7319763" y="1798370"/>
            <a:ext cx="2832553" cy="2978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DCA83-785B-4A04-BE4F-7B71367AFBAF}"/>
              </a:ext>
            </a:extLst>
          </p:cNvPr>
          <p:cNvSpPr txBox="1"/>
          <p:nvPr/>
        </p:nvSpPr>
        <p:spPr>
          <a:xfrm>
            <a:off x="1896604" y="1323271"/>
            <a:ext cx="28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0D95A-CC24-492C-82C6-1A9A217E2BF5}"/>
              </a:ext>
            </a:extLst>
          </p:cNvPr>
          <p:cNvSpPr txBox="1"/>
          <p:nvPr/>
        </p:nvSpPr>
        <p:spPr>
          <a:xfrm>
            <a:off x="7319763" y="1323271"/>
            <a:ext cx="283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완결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DFDC26-3D0A-4C10-9DF1-B56D652DE3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9"/>
          <a:stretch/>
        </p:blipFill>
        <p:spPr>
          <a:xfrm>
            <a:off x="6690686" y="4774502"/>
            <a:ext cx="4090705" cy="1406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EDB454-824B-4BCC-974E-89540724E5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98"/>
          <a:stretch/>
        </p:blipFill>
        <p:spPr>
          <a:xfrm>
            <a:off x="1207954" y="4155676"/>
            <a:ext cx="4209852" cy="202496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5869A4-51AF-4C32-80BB-5CA62398126B}"/>
              </a:ext>
            </a:extLst>
          </p:cNvPr>
          <p:cNvSpPr/>
          <p:nvPr/>
        </p:nvSpPr>
        <p:spPr>
          <a:xfrm>
            <a:off x="3817104" y="2508849"/>
            <a:ext cx="912054" cy="149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7C7A7D-5D99-4AB1-95FE-991E8EA9F1D4}"/>
              </a:ext>
            </a:extLst>
          </p:cNvPr>
          <p:cNvSpPr/>
          <p:nvPr/>
        </p:nvSpPr>
        <p:spPr>
          <a:xfrm>
            <a:off x="7319762" y="3174781"/>
            <a:ext cx="912054" cy="149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5F4D52-BA4B-47EE-9B77-7F9DA2C56692}"/>
              </a:ext>
            </a:extLst>
          </p:cNvPr>
          <p:cNvSpPr/>
          <p:nvPr/>
        </p:nvSpPr>
        <p:spPr>
          <a:xfrm>
            <a:off x="7731177" y="1845477"/>
            <a:ext cx="403532" cy="38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3D7369-2B15-409A-B9DD-3FD7F7ABC1D4}"/>
              </a:ext>
            </a:extLst>
          </p:cNvPr>
          <p:cNvSpPr/>
          <p:nvPr/>
        </p:nvSpPr>
        <p:spPr>
          <a:xfrm>
            <a:off x="3467546" y="1813368"/>
            <a:ext cx="403532" cy="38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CBD09-E3D4-4956-95F7-07372079EE6E}"/>
              </a:ext>
            </a:extLst>
          </p:cNvPr>
          <p:cNvSpPr/>
          <p:nvPr/>
        </p:nvSpPr>
        <p:spPr>
          <a:xfrm>
            <a:off x="1304819" y="4787752"/>
            <a:ext cx="3287278" cy="512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624E54-F5F9-4305-B68C-77428A23755E}"/>
              </a:ext>
            </a:extLst>
          </p:cNvPr>
          <p:cNvSpPr/>
          <p:nvPr/>
        </p:nvSpPr>
        <p:spPr>
          <a:xfrm>
            <a:off x="6690686" y="4787751"/>
            <a:ext cx="3126554" cy="638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구독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숨김 버튼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" name="오른쪽 화살표 4"/>
          <p:cNvSpPr/>
          <p:nvPr/>
        </p:nvSpPr>
        <p:spPr>
          <a:xfrm rot="10800000">
            <a:off x="3773095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28" y="1426931"/>
            <a:ext cx="2805002" cy="4986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0" y="1426931"/>
            <a:ext cx="2805002" cy="49866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99" y="1426931"/>
            <a:ext cx="2805002" cy="49866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66844" y="3126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50299" y="3126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7795782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6134C9-67BC-493C-99E3-204244014887}"/>
              </a:ext>
            </a:extLst>
          </p:cNvPr>
          <p:cNvSpPr/>
          <p:nvPr/>
        </p:nvSpPr>
        <p:spPr>
          <a:xfrm>
            <a:off x="700469" y="2379028"/>
            <a:ext cx="2805001" cy="28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D5AC37-43AA-49BC-A3A0-9E18EBDCC2C0}"/>
              </a:ext>
            </a:extLst>
          </p:cNvPr>
          <p:cNvSpPr/>
          <p:nvPr/>
        </p:nvSpPr>
        <p:spPr>
          <a:xfrm>
            <a:off x="4680797" y="2379028"/>
            <a:ext cx="2805001" cy="28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810E9-4136-4C3E-985F-27FEF94C8D4F}"/>
              </a:ext>
            </a:extLst>
          </p:cNvPr>
          <p:cNvSpPr/>
          <p:nvPr/>
        </p:nvSpPr>
        <p:spPr>
          <a:xfrm>
            <a:off x="8676548" y="2379028"/>
            <a:ext cx="2805001" cy="28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2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상세 페이지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북마크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추가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해제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3AA782-F22B-465E-B92C-AA39B10272DE}"/>
              </a:ext>
            </a:extLst>
          </p:cNvPr>
          <p:cNvGrpSpPr/>
          <p:nvPr/>
        </p:nvGrpSpPr>
        <p:grpSpPr>
          <a:xfrm>
            <a:off x="1950242" y="2055893"/>
            <a:ext cx="8291516" cy="4281686"/>
            <a:chOff x="1453116" y="1509824"/>
            <a:chExt cx="9210380" cy="47561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62" b="9268"/>
            <a:stretch/>
          </p:blipFill>
          <p:spPr>
            <a:xfrm>
              <a:off x="1453116" y="1520456"/>
              <a:ext cx="4001166" cy="46783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t="22702" b="11002"/>
            <a:stretch/>
          </p:blipFill>
          <p:spPr>
            <a:xfrm>
              <a:off x="6627998" y="1509824"/>
              <a:ext cx="4035498" cy="4756181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74713E-447A-47BA-A87F-B0E5BFEBFD46}"/>
                </a:ext>
              </a:extLst>
            </p:cNvPr>
            <p:cNvGrpSpPr/>
            <p:nvPr/>
          </p:nvGrpSpPr>
          <p:grpSpPr>
            <a:xfrm rot="21205948">
              <a:off x="1748566" y="3502337"/>
              <a:ext cx="333681" cy="339312"/>
              <a:chOff x="3793761" y="1641941"/>
              <a:chExt cx="2133600" cy="21336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636D13A-FC34-4226-BEAD-6C4FDFC3CC7A}"/>
                  </a:ext>
                </a:extLst>
              </p:cNvPr>
              <p:cNvSpPr/>
              <p:nvPr/>
            </p:nvSpPr>
            <p:spPr>
              <a:xfrm rot="18865046">
                <a:off x="5285613" y="2844373"/>
                <a:ext cx="325582" cy="872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BC27FCF7-F9EF-4422-8138-8A7B9F95431A}"/>
                  </a:ext>
                </a:extLst>
              </p:cNvPr>
              <p:cNvSpPr/>
              <p:nvPr/>
            </p:nvSpPr>
            <p:spPr>
              <a:xfrm rot="18971413">
                <a:off x="4313018" y="2102746"/>
                <a:ext cx="1086477" cy="12139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69704B7-324B-4062-A83E-DDBC317D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3761" y="1641941"/>
                <a:ext cx="2133600" cy="2133600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74713E-447A-47BA-A87F-B0E5BFEBFD46}"/>
                </a:ext>
              </a:extLst>
            </p:cNvPr>
            <p:cNvGrpSpPr/>
            <p:nvPr/>
          </p:nvGrpSpPr>
          <p:grpSpPr>
            <a:xfrm rot="21205948">
              <a:off x="1737934" y="4608123"/>
              <a:ext cx="333681" cy="339312"/>
              <a:chOff x="3793761" y="1641941"/>
              <a:chExt cx="2133600" cy="2133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636D13A-FC34-4226-BEAD-6C4FDFC3CC7A}"/>
                  </a:ext>
                </a:extLst>
              </p:cNvPr>
              <p:cNvSpPr/>
              <p:nvPr/>
            </p:nvSpPr>
            <p:spPr>
              <a:xfrm rot="18865046">
                <a:off x="5285613" y="2844373"/>
                <a:ext cx="325582" cy="872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BC27FCF7-F9EF-4422-8138-8A7B9F95431A}"/>
                  </a:ext>
                </a:extLst>
              </p:cNvPr>
              <p:cNvSpPr/>
              <p:nvPr/>
            </p:nvSpPr>
            <p:spPr>
              <a:xfrm rot="18971413">
                <a:off x="4313018" y="2102746"/>
                <a:ext cx="1086477" cy="12139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969704B7-324B-4062-A83E-DDBC317D7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3761" y="1641941"/>
                <a:ext cx="2133600" cy="2133600"/>
              </a:xfrm>
              <a:prstGeom prst="rect">
                <a:avLst/>
              </a:prstGeom>
              <a:noFill/>
            </p:spPr>
          </p:pic>
        </p:grpSp>
        <p:sp>
          <p:nvSpPr>
            <p:cNvPr id="24" name="오른쪽 화살표 23"/>
            <p:cNvSpPr/>
            <p:nvPr/>
          </p:nvSpPr>
          <p:spPr>
            <a:xfrm>
              <a:off x="5746094" y="3545225"/>
              <a:ext cx="640080" cy="59851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28A04-0F4C-41B9-8094-4FF0D50851D5}"/>
                </a:ext>
              </a:extLst>
            </p:cNvPr>
            <p:cNvSpPr/>
            <p:nvPr/>
          </p:nvSpPr>
          <p:spPr>
            <a:xfrm>
              <a:off x="1453116" y="3270913"/>
              <a:ext cx="827860" cy="16944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97FB19-787B-40B8-A823-C6F0C2463A9B}"/>
                </a:ext>
              </a:extLst>
            </p:cNvPr>
            <p:cNvSpPr/>
            <p:nvPr/>
          </p:nvSpPr>
          <p:spPr>
            <a:xfrm>
              <a:off x="6627005" y="3267739"/>
              <a:ext cx="567615" cy="1652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2E3DDD-1F42-4016-AF48-3F2DB8308AA8}"/>
              </a:ext>
            </a:extLst>
          </p:cNvPr>
          <p:cNvSpPr txBox="1"/>
          <p:nvPr/>
        </p:nvSpPr>
        <p:spPr>
          <a:xfrm>
            <a:off x="787731" y="1331366"/>
            <a:ext cx="530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/bookmark/add, /bookmark/delete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0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 페이지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북마크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8527"/>
          <a:stretch/>
        </p:blipFill>
        <p:spPr>
          <a:xfrm>
            <a:off x="4552496" y="1527940"/>
            <a:ext cx="3061607" cy="4784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D1BF0-D690-457E-B210-BCAFB65ACCCB}"/>
              </a:ext>
            </a:extLst>
          </p:cNvPr>
          <p:cNvSpPr txBox="1"/>
          <p:nvPr/>
        </p:nvSpPr>
        <p:spPr>
          <a:xfrm>
            <a:off x="787731" y="1331366"/>
            <a:ext cx="476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/bookmark/list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32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에피소드 이동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74" y="1333364"/>
            <a:ext cx="2751175" cy="48909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36" y="1333364"/>
            <a:ext cx="2805002" cy="49866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24452" y="3621008"/>
            <a:ext cx="640080" cy="5985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 rot="21205948">
            <a:off x="3949505" y="3938235"/>
            <a:ext cx="333681" cy="339312"/>
            <a:chOff x="3793761" y="1641941"/>
            <a:chExt cx="2133600" cy="2133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D298F6-1957-45B1-935A-48D24CE89CF5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72DC-697E-4031-B8DA-3DFA0E182044}"/>
              </a:ext>
            </a:extLst>
          </p:cNvPr>
          <p:cNvSpPr/>
          <p:nvPr/>
        </p:nvSpPr>
        <p:spPr>
          <a:xfrm>
            <a:off x="2300414" y="3621008"/>
            <a:ext cx="2765223" cy="770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74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검색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6C9B17-8D95-407B-B888-9B7E9C80D17B}"/>
              </a:ext>
            </a:extLst>
          </p:cNvPr>
          <p:cNvGrpSpPr/>
          <p:nvPr/>
        </p:nvGrpSpPr>
        <p:grpSpPr>
          <a:xfrm>
            <a:off x="2870250" y="1784166"/>
            <a:ext cx="6426100" cy="4593213"/>
            <a:chOff x="2465979" y="1364199"/>
            <a:chExt cx="7024164" cy="50206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1" b="10387"/>
            <a:stretch/>
          </p:blipFill>
          <p:spPr>
            <a:xfrm>
              <a:off x="2465979" y="1364199"/>
              <a:ext cx="3276206" cy="502069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6" b="11783"/>
            <a:stretch/>
          </p:blipFill>
          <p:spPr>
            <a:xfrm>
              <a:off x="6166109" y="1364199"/>
              <a:ext cx="3324034" cy="502069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8F1990-FA8A-47F0-9D71-F6121A8B496C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C3D7F-E91C-4387-95CE-0ABA808D3FB8}"/>
              </a:ext>
            </a:extLst>
          </p:cNvPr>
          <p:cNvSpPr txBox="1"/>
          <p:nvPr/>
        </p:nvSpPr>
        <p:spPr>
          <a:xfrm>
            <a:off x="787731" y="1331366"/>
            <a:ext cx="476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@POST - /toon/search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61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620</Words>
  <Application>Microsoft Office PowerPoint</Application>
  <PresentationFormat>와이드스크린</PresentationFormat>
  <Paragraphs>115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109</cp:revision>
  <dcterms:created xsi:type="dcterms:W3CDTF">2017-01-21T06:52:28Z</dcterms:created>
  <dcterms:modified xsi:type="dcterms:W3CDTF">2019-11-25T17:05:19Z</dcterms:modified>
</cp:coreProperties>
</file>